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7C8CB-AA45-9F4F-B3D8-80D0150B8B7C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A2FDE-F301-434E-913C-047EEE7B6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Stopped with 8-3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563E1-B91F-2B4C-9467-5E84634234F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943E-02CE-B945-B9CB-66ACB6F88961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7764D-35E3-9B4B-AFDF-47A53DCD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 smtClean="0"/>
              <a:t>Which linear equation best represents the graph?</a:t>
            </a:r>
          </a:p>
          <a:p>
            <a:pPr lvl="1"/>
            <a:r>
              <a:rPr lang="en-US" dirty="0" smtClean="0"/>
              <a:t>Walk me through this one.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+ 1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½x – 1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½x + 1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- 1   </a:t>
            </a:r>
          </a:p>
          <a:p>
            <a:pPr lvl="1"/>
            <a:endParaRPr lang="en-US" dirty="0"/>
          </a:p>
        </p:txBody>
      </p:sp>
      <p:pic>
        <p:nvPicPr>
          <p:cNvPr id="4" name="Picture 2" descr="C:\Users\IT\AppData\Local\Temp\graph_20111113_1355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355103"/>
            <a:ext cx="6105525" cy="377106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 smtClean="0"/>
              <a:t>Which linear equation best represents the graph?</a:t>
            </a:r>
          </a:p>
          <a:p>
            <a:pPr lvl="1"/>
            <a:r>
              <a:rPr lang="en-US" dirty="0" smtClean="0"/>
              <a:t>Work on this one with your partner.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2x + 1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½ 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2x + ½ 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+ 1   </a:t>
            </a:r>
          </a:p>
          <a:p>
            <a:pPr lvl="1"/>
            <a:endParaRPr lang="en-US" dirty="0"/>
          </a:p>
        </p:txBody>
      </p:sp>
      <p:pic>
        <p:nvPicPr>
          <p:cNvPr id="5" name="Picture 2" descr="C:\Users\IT\AppData\Local\Temp\graph_20111113_1358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075" y="2590800"/>
            <a:ext cx="5953125" cy="367693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 smtClean="0"/>
              <a:t>Which linear equation best represents the graph?</a:t>
            </a:r>
          </a:p>
          <a:p>
            <a:pPr lvl="1"/>
            <a:r>
              <a:rPr lang="en-US" dirty="0" smtClean="0"/>
              <a:t>Work on this one with your partner.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3x - 1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-3x - 1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3x + 1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-3x + 1   </a:t>
            </a:r>
          </a:p>
          <a:p>
            <a:pPr lvl="1"/>
            <a:endParaRPr lang="en-US" dirty="0"/>
          </a:p>
        </p:txBody>
      </p:sp>
      <p:pic>
        <p:nvPicPr>
          <p:cNvPr id="6" name="Picture 2" descr="C:\Users\IT\AppData\Local\Temp\graph_20111113_1401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6019800" cy="371811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 smtClean="0"/>
              <a:t>Which linear equation best represents the graph?</a:t>
            </a:r>
          </a:p>
          <a:p>
            <a:pPr lvl="1"/>
            <a:r>
              <a:rPr lang="en-US" dirty="0" smtClean="0"/>
              <a:t>Work on this one on your own.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- 4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-</a:t>
            </a:r>
            <a:r>
              <a:rPr lang="en-US" dirty="0" err="1" smtClean="0"/>
              <a:t>x</a:t>
            </a:r>
            <a:r>
              <a:rPr lang="en-US" dirty="0" smtClean="0"/>
              <a:t> - 4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+ 4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-</a:t>
            </a:r>
            <a:r>
              <a:rPr lang="en-US" dirty="0" err="1" smtClean="0"/>
              <a:t>x</a:t>
            </a:r>
            <a:r>
              <a:rPr lang="en-US" dirty="0" smtClean="0"/>
              <a:t> + 4   </a:t>
            </a:r>
          </a:p>
          <a:p>
            <a:pPr lvl="1"/>
            <a:endParaRPr lang="en-US" dirty="0"/>
          </a:p>
        </p:txBody>
      </p:sp>
      <p:pic>
        <p:nvPicPr>
          <p:cNvPr id="5" name="Picture 2" descr="C:\Users\IT\AppData\Local\Temp\graph_20111113_1404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188" y="2286000"/>
            <a:ext cx="6268812" cy="3871913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525963"/>
          </a:xfrm>
        </p:spPr>
        <p:txBody>
          <a:bodyPr/>
          <a:lstStyle/>
          <a:p>
            <a:r>
              <a:rPr lang="en-US" dirty="0" smtClean="0"/>
              <a:t>Which linear equation best represents the graph?</a:t>
            </a:r>
          </a:p>
          <a:p>
            <a:pPr lvl="1"/>
            <a:r>
              <a:rPr lang="en-US" dirty="0" smtClean="0"/>
              <a:t>Work on this one on your own.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+ 2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2x - 1</a:t>
            </a:r>
          </a:p>
          <a:p>
            <a:pPr marL="971550" lvl="1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2x + 1</a:t>
            </a:r>
          </a:p>
          <a:p>
            <a:pPr marL="971550" lvl="1" indent="-514350">
              <a:buAutoNum type="alphaLcParenR"/>
            </a:pPr>
            <a:r>
              <a:rPr lang="en-US" dirty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- 2</a:t>
            </a:r>
          </a:p>
          <a:p>
            <a:pPr lvl="1"/>
            <a:endParaRPr lang="en-US" dirty="0"/>
          </a:p>
        </p:txBody>
      </p:sp>
      <p:pic>
        <p:nvPicPr>
          <p:cNvPr id="6" name="Picture 2" descr="C:\Users\IT\AppData\Local\Temp\graph_20111113_140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303" y="2819400"/>
            <a:ext cx="5898697" cy="3643313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 can match equations with graphs, we need to know how to match graphs with equations.</a:t>
            </a:r>
          </a:p>
          <a:p>
            <a:r>
              <a:rPr lang="en-US" dirty="0" smtClean="0"/>
              <a:t>On the TCAP, you will see one equation and multiple graphs and have to determine which graph goes with the given equation.</a:t>
            </a:r>
          </a:p>
          <a:p>
            <a:r>
              <a:rPr lang="en-US" dirty="0" smtClean="0"/>
              <a:t>Basically, we are reversing what we just did.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graph a linear equation, we need to follow a few steps and utilize the slope-intercept form equation.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Identify the </a:t>
            </a:r>
            <a:r>
              <a:rPr lang="en-US" b="1" dirty="0" err="1" smtClean="0">
                <a:solidFill>
                  <a:srgbClr val="FF0000"/>
                </a:solidFill>
              </a:rPr>
              <a:t>y-int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of the equation.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Plot the </a:t>
            </a:r>
            <a:r>
              <a:rPr lang="en-US" b="1" dirty="0" err="1" smtClean="0">
                <a:solidFill>
                  <a:srgbClr val="FF0000"/>
                </a:solidFill>
              </a:rPr>
              <a:t>y-int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 smtClean="0"/>
              <a:t> on the y-axis (0, </a:t>
            </a:r>
            <a:r>
              <a:rPr lang="en-US" dirty="0" err="1" smtClean="0"/>
              <a:t>y-int</a:t>
            </a:r>
            <a:r>
              <a:rPr lang="en-US" dirty="0" smtClean="0"/>
              <a:t>.).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Identify the slope</a:t>
            </a:r>
            <a:r>
              <a:rPr lang="en-US" dirty="0" smtClean="0"/>
              <a:t> of the equation.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From the </a:t>
            </a:r>
            <a:r>
              <a:rPr lang="en-US" dirty="0" err="1" smtClean="0"/>
              <a:t>y</a:t>
            </a:r>
            <a:r>
              <a:rPr lang="en-US" dirty="0" smtClean="0"/>
              <a:t>-intercept, </a:t>
            </a:r>
            <a:r>
              <a:rPr lang="en-US" b="1" dirty="0" smtClean="0">
                <a:solidFill>
                  <a:srgbClr val="FF0000"/>
                </a:solidFill>
              </a:rPr>
              <a:t>rise and run</a:t>
            </a:r>
            <a:r>
              <a:rPr lang="en-US" dirty="0" smtClean="0"/>
              <a:t> given the value of the slope.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Repeat step 4 a few times and connect the dots to finalize your graph.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-2x + ½ </a:t>
            </a:r>
          </a:p>
          <a:p>
            <a:pPr lvl="1"/>
            <a:r>
              <a:rPr lang="en-US" dirty="0" smtClean="0"/>
              <a:t>Follow along</a:t>
            </a:r>
            <a:br>
              <a:rPr lang="en-US" dirty="0" smtClean="0"/>
            </a:br>
            <a:r>
              <a:rPr lang="en-US" dirty="0" smtClean="0"/>
              <a:t>as I do this one.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2x - 2</a:t>
            </a:r>
          </a:p>
          <a:p>
            <a:pPr lvl="1"/>
            <a:r>
              <a:rPr lang="en-US" dirty="0" smtClean="0"/>
              <a:t>Follow along</a:t>
            </a:r>
            <a:br>
              <a:rPr lang="en-US" dirty="0" smtClean="0"/>
            </a:br>
            <a:r>
              <a:rPr lang="en-US" dirty="0" smtClean="0"/>
              <a:t>as I do this one.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-2x + 2</a:t>
            </a:r>
          </a:p>
          <a:p>
            <a:pPr lvl="1"/>
            <a:r>
              <a:rPr lang="en-US" dirty="0" smtClean="0"/>
              <a:t>Work on this</a:t>
            </a:r>
            <a:br>
              <a:rPr lang="en-US" dirty="0" smtClean="0"/>
            </a:br>
            <a:r>
              <a:rPr lang="en-US" dirty="0" smtClean="0"/>
              <a:t>one with your</a:t>
            </a:r>
            <a:br>
              <a:rPr lang="en-US" dirty="0" smtClean="0"/>
            </a:br>
            <a:r>
              <a:rPr lang="en-US" dirty="0" smtClean="0"/>
              <a:t>partner.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- √121,   (13 </a:t>
            </a:r>
            <a:r>
              <a:rPr lang="en-US" dirty="0" err="1" smtClean="0"/>
              <a:t>x</a:t>
            </a:r>
            <a:r>
              <a:rPr lang="en-US" dirty="0" smtClean="0"/>
              <a:t> 2),   (10 + 2)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pick up your guided notes and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 –intercept of this equation:		</a:t>
            </a:r>
            <a:r>
              <a:rPr lang="en-US" dirty="0" err="1" smtClean="0"/>
              <a:t>y</a:t>
            </a:r>
            <a:r>
              <a:rPr lang="en-US" dirty="0" smtClean="0"/>
              <a:t> = -½x + 7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br>
              <a:rPr lang="en-US" dirty="0" smtClean="0"/>
            </a:br>
            <a:r>
              <a:rPr lang="en-US" dirty="0" err="1" smtClean="0"/>
              <a:t>y</a:t>
            </a:r>
            <a:r>
              <a:rPr lang="en-US" dirty="0" smtClean="0"/>
              <a:t> –intercept of this </a:t>
            </a:r>
            <a:br>
              <a:rPr lang="en-US" dirty="0" smtClean="0"/>
            </a:br>
            <a:r>
              <a:rPr lang="en-US" dirty="0" smtClean="0"/>
              <a:t>equation:		</a:t>
            </a:r>
            <a:r>
              <a:rPr lang="en-US" dirty="0" err="1" smtClean="0"/>
              <a:t>y</a:t>
            </a:r>
            <a:r>
              <a:rPr lang="en-US" dirty="0" smtClean="0"/>
              <a:t> = 4x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br>
              <a:rPr lang="en-US" dirty="0" smtClean="0"/>
            </a:br>
            <a:r>
              <a:rPr lang="en-US" dirty="0" err="1" smtClean="0"/>
              <a:t>y</a:t>
            </a:r>
            <a:r>
              <a:rPr lang="en-US" dirty="0" smtClean="0"/>
              <a:t>-intercept of the graph </a:t>
            </a:r>
            <a:br>
              <a:rPr lang="en-US" dirty="0" smtClean="0"/>
            </a:br>
            <a:r>
              <a:rPr lang="en-US" dirty="0" smtClean="0"/>
              <a:t>and then write an </a:t>
            </a:r>
            <a:br>
              <a:rPr lang="en-US" dirty="0" smtClean="0"/>
            </a:br>
            <a:r>
              <a:rPr lang="en-US" dirty="0" smtClean="0"/>
              <a:t>equation for the graph.</a:t>
            </a:r>
            <a:endParaRPr lang="en-US" dirty="0"/>
          </a:p>
        </p:txBody>
      </p:sp>
      <p:pic>
        <p:nvPicPr>
          <p:cNvPr id="4" name="Picture 3" descr="graph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124200"/>
            <a:ext cx="3962400" cy="4246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3x + 1</a:t>
            </a:r>
          </a:p>
          <a:p>
            <a:pPr lvl="1"/>
            <a:r>
              <a:rPr lang="en-US" dirty="0" smtClean="0"/>
              <a:t>Work on this</a:t>
            </a:r>
            <a:br>
              <a:rPr lang="en-US" dirty="0" smtClean="0"/>
            </a:br>
            <a:r>
              <a:rPr lang="en-US" dirty="0" smtClean="0"/>
              <a:t>one with your</a:t>
            </a:r>
            <a:br>
              <a:rPr lang="en-US" dirty="0" smtClean="0"/>
            </a:br>
            <a:r>
              <a:rPr lang="en-US" dirty="0" smtClean="0"/>
              <a:t>partner.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½x + 3</a:t>
            </a:r>
          </a:p>
          <a:p>
            <a:pPr lvl="1"/>
            <a:r>
              <a:rPr lang="en-US" dirty="0" smtClean="0"/>
              <a:t>Work on this</a:t>
            </a:r>
            <a:br>
              <a:rPr lang="en-US" dirty="0" smtClean="0"/>
            </a:br>
            <a:r>
              <a:rPr lang="en-US" dirty="0" smtClean="0"/>
              <a:t>one with your</a:t>
            </a:r>
            <a:br>
              <a:rPr lang="en-US" dirty="0" smtClean="0"/>
            </a:br>
            <a:r>
              <a:rPr lang="en-US" dirty="0" smtClean="0"/>
              <a:t>partner.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4x - 6</a:t>
            </a:r>
          </a:p>
          <a:p>
            <a:pPr lvl="1"/>
            <a:r>
              <a:rPr lang="en-US" dirty="0" smtClean="0"/>
              <a:t>Work on this </a:t>
            </a:r>
            <a:br>
              <a:rPr lang="en-US" dirty="0" smtClean="0"/>
            </a:br>
            <a:r>
              <a:rPr lang="en-US" dirty="0" smtClean="0"/>
              <a:t>one on your</a:t>
            </a:r>
            <a:br>
              <a:rPr lang="en-US" dirty="0" smtClean="0"/>
            </a:br>
            <a:r>
              <a:rPr lang="en-US" dirty="0" smtClean="0"/>
              <a:t>own.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Plot </a:t>
            </a:r>
            <a:r>
              <a:rPr lang="en-US" dirty="0" err="1" smtClean="0"/>
              <a:t>y</a:t>
            </a:r>
            <a:r>
              <a:rPr lang="en-US" dirty="0" smtClean="0"/>
              <a:t> = -¼x  - 3</a:t>
            </a:r>
          </a:p>
          <a:p>
            <a:pPr lvl="1"/>
            <a:r>
              <a:rPr lang="en-US" dirty="0" smtClean="0"/>
              <a:t>Work on this </a:t>
            </a:r>
            <a:br>
              <a:rPr lang="en-US" dirty="0" smtClean="0"/>
            </a:br>
            <a:r>
              <a:rPr lang="en-US" dirty="0" smtClean="0"/>
              <a:t>one on your</a:t>
            </a:r>
            <a:br>
              <a:rPr lang="en-US" dirty="0" smtClean="0"/>
            </a:br>
            <a:r>
              <a:rPr lang="en-US" dirty="0" smtClean="0"/>
              <a:t>own.</a:t>
            </a:r>
            <a:endParaRPr lang="en-US" dirty="0"/>
          </a:p>
        </p:txBody>
      </p:sp>
      <p:pic>
        <p:nvPicPr>
          <p:cNvPr id="4" name="Content Placeholder 8" descr="coordinate plane rectangle animated.gif"/>
          <p:cNvPicPr>
            <a:picLocks noChangeAspect="1"/>
          </p:cNvPicPr>
          <p:nvPr/>
        </p:nvPicPr>
        <p:blipFill>
          <a:blip r:embed="rId2"/>
          <a:srcRect l="-31280" r="-31280"/>
          <a:stretch>
            <a:fillRect/>
          </a:stretch>
        </p:blipFill>
        <p:spPr>
          <a:xfrm>
            <a:off x="1371600" y="1452799"/>
            <a:ext cx="10374344" cy="54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be given 4 minutes to complete the exit ticket.</a:t>
            </a:r>
          </a:p>
          <a:p>
            <a:r>
              <a:rPr lang="en-US" dirty="0" smtClean="0"/>
              <a:t>You are not allowed to use your notes, your partner, or ask any questions.</a:t>
            </a:r>
          </a:p>
          <a:p>
            <a:r>
              <a:rPr lang="en-US" dirty="0" smtClean="0"/>
              <a:t>Please put your name on your note card and answers ALL QUESTIONS completely.</a:t>
            </a:r>
          </a:p>
          <a:p>
            <a:r>
              <a:rPr lang="en-US" dirty="0" smtClean="0"/>
              <a:t>After you are finished, flip the note card over.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Homework - Worksheet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686800" cy="8382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686800" cy="5562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Which equation best </a:t>
            </a:r>
            <a:br>
              <a:rPr lang="en-US" sz="2800" dirty="0" smtClean="0"/>
            </a:br>
            <a:r>
              <a:rPr lang="en-US" sz="2800" dirty="0" smtClean="0"/>
              <a:t>represents this graph?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Y = 2x +10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Y = -½ </a:t>
            </a:r>
            <a:r>
              <a:rPr lang="en-US" sz="2400" dirty="0" err="1" smtClean="0"/>
              <a:t>x</a:t>
            </a:r>
            <a:r>
              <a:rPr lang="en-US" sz="2400" dirty="0" smtClean="0"/>
              <a:t> – 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Y = ½x – 5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Y = ½x + 10 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2. 							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	2.  Write an equation from 								the following graph and 								explain how you’d plot it. </a:t>
            </a:r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  <a:p>
            <a:pPr marL="914400" lvl="1" indent="-514350">
              <a:buFont typeface="+mj-lt"/>
              <a:buAutoNum type="alphaLcParenR"/>
            </a:pPr>
            <a:endParaRPr lang="en-US" dirty="0" smtClean="0"/>
          </a:p>
        </p:txBody>
      </p:sp>
      <p:pic>
        <p:nvPicPr>
          <p:cNvPr id="4" name="Picture 3" descr="exitquestion2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10" y="838200"/>
            <a:ext cx="4802990" cy="3429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733800" y="1371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xitquestion3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0" y="3110544"/>
            <a:ext cx="3681480" cy="374745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3581400" y="54102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1010" y="6400800"/>
            <a:ext cx="4802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HOMEWORK - </a:t>
            </a:r>
            <a:r>
              <a:rPr lang="en-US" sz="2800" dirty="0" smtClean="0"/>
              <a:t>Worksheet</a:t>
            </a:r>
            <a:endParaRPr lang="en-US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Now – (10 +1),  (5</a:t>
            </a:r>
            <a:r>
              <a:rPr lang="en-US" baseline="30000" dirty="0" smtClean="0"/>
              <a:t>2</a:t>
            </a:r>
            <a:r>
              <a:rPr lang="en-US" dirty="0" smtClean="0"/>
              <a:t> + 2),  (4</a:t>
            </a:r>
            <a:r>
              <a:rPr lang="en-US" baseline="30000" dirty="0" smtClean="0"/>
              <a:t>2</a:t>
            </a:r>
            <a:r>
              <a:rPr lang="en-US" dirty="0" smtClean="0"/>
              <a:t> – 6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dirty="0" smtClean="0"/>
              <a:t>Please respond to the following 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linear equation best represents the graph?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3x +2</a:t>
            </a:r>
          </a:p>
          <a:p>
            <a:pPr marL="514350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3x – 1</a:t>
            </a:r>
          </a:p>
          <a:p>
            <a:pPr marL="514350" indent="-514350">
              <a:buAutoNum type="alphaLcParenR"/>
            </a:pPr>
            <a:r>
              <a:rPr lang="en-US" dirty="0" err="1"/>
              <a:t>y</a:t>
            </a:r>
            <a:r>
              <a:rPr lang="en-US" dirty="0" smtClean="0"/>
              <a:t> = 3x – 2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y</a:t>
            </a:r>
            <a:r>
              <a:rPr lang="en-US" dirty="0" smtClean="0"/>
              <a:t> = 3x + 1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Plot the following equation:	</a:t>
            </a:r>
            <a:r>
              <a:rPr lang="en-US" dirty="0" err="1" smtClean="0"/>
              <a:t>y</a:t>
            </a:r>
            <a:r>
              <a:rPr lang="en-US" dirty="0" smtClean="0"/>
              <a:t> = -3x + 2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4" name="Picture 2" descr="C:\Users\IT\AppData\Local\Temp\graph_20111113_1428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5903" y="2895600"/>
            <a:ext cx="4908097" cy="303147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6000" dirty="0" smtClean="0"/>
              <a:t>SWBAT convert equations into proper slope-intercept form and identify the </a:t>
            </a:r>
            <a:r>
              <a:rPr lang="en-US" sz="6000" dirty="0" err="1" smtClean="0"/>
              <a:t>y</a:t>
            </a:r>
            <a:r>
              <a:rPr lang="en-US" sz="6000" dirty="0" smtClean="0"/>
              <a:t>-intercept and slope.</a:t>
            </a:r>
            <a:endParaRPr lang="en-US" sz="6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from Standard Form to Slope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Before we convert equations into slope intercept form, we have to remember a few things about the slope-intercept form equation.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Key things to remember!</a:t>
            </a:r>
            <a:br>
              <a:rPr lang="en-US" b="1" dirty="0" smtClean="0"/>
            </a:br>
            <a:r>
              <a:rPr lang="en-US" b="1" dirty="0" smtClean="0"/>
              <a:t>	(when written in slope-</a:t>
            </a:r>
            <a:r>
              <a:rPr lang="en-US" b="1" dirty="0" err="1" smtClean="0"/>
              <a:t>int</a:t>
            </a:r>
            <a:r>
              <a:rPr lang="en-US" b="1" dirty="0" smtClean="0"/>
              <a:t>. form)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1) The number attached to the “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” is always the slope!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 The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should be alone! (no 3y or 2y!)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3) The number not attached to the “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” or “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” is the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-intercept!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Follow along as I walk through this one.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 – 8x =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Monday</a:t>
            </a:r>
            <a:r>
              <a:rPr lang="en-US" sz="4000" dirty="0" smtClean="0"/>
              <a:t> – Equations from Graphs &amp; Graphs from Equations</a:t>
            </a:r>
          </a:p>
          <a:p>
            <a:r>
              <a:rPr lang="en-US" sz="4000" dirty="0" smtClean="0"/>
              <a:t>T</a:t>
            </a:r>
            <a:r>
              <a:rPr lang="en-US" sz="4000" b="1" dirty="0" smtClean="0"/>
              <a:t>uesday/Wednesday</a:t>
            </a:r>
            <a:r>
              <a:rPr lang="en-US" sz="4000" dirty="0" smtClean="0"/>
              <a:t> – Discovery Testing &amp; Putting Equations in </a:t>
            </a:r>
            <a:br>
              <a:rPr lang="en-US" sz="4000" dirty="0" smtClean="0"/>
            </a:br>
            <a:r>
              <a:rPr lang="en-US" sz="4000" dirty="0" err="1" smtClean="0"/>
              <a:t>y</a:t>
            </a:r>
            <a:r>
              <a:rPr lang="en-US" sz="4000" dirty="0" smtClean="0"/>
              <a:t> = </a:t>
            </a:r>
            <a:r>
              <a:rPr lang="en-US" sz="4000" dirty="0" err="1" smtClean="0"/>
              <a:t>mx</a:t>
            </a:r>
            <a:r>
              <a:rPr lang="en-US" sz="4000" dirty="0" smtClean="0"/>
              <a:t> + </a:t>
            </a:r>
            <a:r>
              <a:rPr lang="en-US" sz="4000" dirty="0" err="1" smtClean="0"/>
              <a:t>b</a:t>
            </a:r>
            <a:r>
              <a:rPr lang="en-US" sz="4000" dirty="0" smtClean="0"/>
              <a:t> form</a:t>
            </a:r>
          </a:p>
          <a:p>
            <a:r>
              <a:rPr lang="en-US" sz="4000" b="1" dirty="0" smtClean="0"/>
              <a:t>Thursday/ Friday</a:t>
            </a:r>
            <a:r>
              <a:rPr lang="en-US" sz="4000" dirty="0" smtClean="0"/>
              <a:t> – Review Worksheets - substitute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Follow along as I walk through this one.</a:t>
            </a:r>
          </a:p>
          <a:p>
            <a:r>
              <a:rPr lang="en-US" dirty="0" smtClean="0"/>
              <a:t>-8y – 4x= 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Follow along as I walk through this one.</a:t>
            </a:r>
          </a:p>
          <a:p>
            <a:r>
              <a:rPr lang="en-US" dirty="0" smtClean="0"/>
              <a:t>-4x + 2y =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Walk me through this one.</a:t>
            </a:r>
          </a:p>
          <a:p>
            <a:r>
              <a:rPr lang="en-US" dirty="0" smtClean="0"/>
              <a:t>4x = 2y + 7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Walk me through this one.</a:t>
            </a:r>
          </a:p>
          <a:p>
            <a:r>
              <a:rPr lang="en-US" dirty="0" smtClean="0"/>
              <a:t>7 = -2y + 6x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Walk me through this one.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 = 9 +</a:t>
            </a:r>
            <a:r>
              <a:rPr lang="en-US" dirty="0" err="1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24y + 8 = -48x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2y + 4x = 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with your partner.</a:t>
            </a:r>
          </a:p>
          <a:p>
            <a:r>
              <a:rPr lang="en-US" dirty="0" smtClean="0"/>
              <a:t>27y = -9 +18x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6x = 10y - 8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21x = 7y - 14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SWBAT match an equation with the given graph.</a:t>
            </a:r>
          </a:p>
          <a:p>
            <a:r>
              <a:rPr lang="en-US" sz="6000" dirty="0" smtClean="0"/>
              <a:t>SWBAT graph an equation.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lvl="1"/>
            <a:r>
              <a:rPr lang="en-US" dirty="0" smtClean="0"/>
              <a:t>Work on this one on your own.</a:t>
            </a:r>
          </a:p>
          <a:p>
            <a:r>
              <a:rPr lang="en-US" dirty="0" smtClean="0"/>
              <a:t>60x = 20y - 80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478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722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Identify the slope and </a:t>
            </a:r>
            <a:r>
              <a:rPr lang="en-US" dirty="0" err="1" smtClean="0"/>
              <a:t>y</a:t>
            </a:r>
            <a:r>
              <a:rPr lang="en-US" dirty="0" smtClean="0"/>
              <a:t> –intercept:     </a:t>
            </a:r>
            <a:r>
              <a:rPr lang="en-US" dirty="0" err="1" smtClean="0"/>
              <a:t>y</a:t>
            </a:r>
            <a:r>
              <a:rPr lang="en-US" dirty="0" smtClean="0"/>
              <a:t> = -½x – 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Convert into slope intercept form:    8x = 4y – 24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Convert into slope intercept form and then identify the slope and </a:t>
            </a:r>
            <a:r>
              <a:rPr lang="en-US" dirty="0" err="1" smtClean="0"/>
              <a:t>y</a:t>
            </a:r>
            <a:r>
              <a:rPr lang="en-US" dirty="0" smtClean="0"/>
              <a:t> intercept :        8x – 2y = 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Equations &amp;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week, we wrote equations from different graphs. </a:t>
            </a:r>
          </a:p>
          <a:p>
            <a:r>
              <a:rPr lang="en-US" dirty="0" smtClean="0"/>
              <a:t>Today, we will be given a graph and multiple equations and will need to determine which equation matches the graph.</a:t>
            </a:r>
          </a:p>
          <a:p>
            <a:r>
              <a:rPr lang="en-US" dirty="0" smtClean="0"/>
              <a:t>Afterward, we will be given an equation and will create the corresponding graph.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Equation of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determine which equation matches the graph there are a few steps to follow: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</a:t>
            </a:r>
            <a:r>
              <a:rPr lang="en-US" b="1" dirty="0" err="1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–intercept </a:t>
            </a:r>
            <a:r>
              <a:rPr lang="en-US" dirty="0" smtClean="0"/>
              <a:t>of the graph.</a:t>
            </a:r>
            <a:endParaRPr lang="en-US" dirty="0" smtClean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Eliminate answer choices</a:t>
            </a:r>
            <a:r>
              <a:rPr lang="en-US" dirty="0" smtClean="0"/>
              <a:t> based on the </a:t>
            </a:r>
            <a:r>
              <a:rPr lang="en-US" dirty="0" err="1" smtClean="0"/>
              <a:t>y</a:t>
            </a:r>
            <a:r>
              <a:rPr lang="en-US" dirty="0" smtClean="0"/>
              <a:t>-intercept.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</a:t>
            </a:r>
            <a:r>
              <a:rPr lang="en-US" b="1" dirty="0" smtClean="0">
                <a:solidFill>
                  <a:srgbClr val="FF0000"/>
                </a:solidFill>
              </a:rPr>
              <a:t>slope</a:t>
            </a:r>
            <a:r>
              <a:rPr lang="en-US" dirty="0" smtClean="0"/>
              <a:t> of the graph.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Eliminate answer choices</a:t>
            </a:r>
            <a:r>
              <a:rPr lang="en-US" dirty="0" smtClean="0"/>
              <a:t> based on the slope.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Check the final answer</a:t>
            </a:r>
            <a:r>
              <a:rPr lang="en-US" dirty="0" smtClean="0"/>
              <a:t> with the graph.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7" y="1146968"/>
            <a:ext cx="9144000" cy="57110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linear equation is best represented by this graph?</a:t>
            </a:r>
          </a:p>
          <a:p>
            <a:pPr lvl="1"/>
            <a:r>
              <a:rPr lang="en-US" sz="2400" dirty="0" smtClean="0"/>
              <a:t>Follow along as I walk through this one.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/>
              <a:t>a) y = x + 2                c) y = x - 3</a:t>
            </a:r>
          </a:p>
          <a:p>
            <a:r>
              <a:rPr lang="en-US" sz="2800" dirty="0" smtClean="0"/>
              <a:t>b) y = 2x -2                d) y = 3x - 1</a:t>
            </a:r>
            <a:endParaRPr lang="en-US" sz="2800" dirty="0"/>
          </a:p>
        </p:txBody>
      </p:sp>
      <p:pic>
        <p:nvPicPr>
          <p:cNvPr id="1029" name="Picture 5" descr="C:\Users\IT\AppData\Local\Temp\graph_20111113_1332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2480"/>
            <a:ext cx="5676900" cy="350632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0702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Which linear equation is best represented by this graph?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Follow along as I walk through this one.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a) y = 2x +3      c) y = x + 3</a:t>
            </a:r>
          </a:p>
          <a:p>
            <a:r>
              <a:rPr lang="en-US" sz="2800" dirty="0" smtClean="0"/>
              <a:t>b) y = 2x – 3     d) y = x - 3</a:t>
            </a:r>
            <a:endParaRPr lang="en-US" sz="2800" dirty="0"/>
          </a:p>
          <a:p>
            <a:endParaRPr lang="en-US" dirty="0"/>
          </a:p>
        </p:txBody>
      </p:sp>
      <p:pic>
        <p:nvPicPr>
          <p:cNvPr id="2050" name="Picture 2" descr="C:\Users\IT\AppData\Local\Temp\graph_20111113_1335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1137" y="1905000"/>
            <a:ext cx="6181725" cy="381812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34193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Which linear equation is best represented by this graph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Follow along as I walk through this one.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) </a:t>
            </a:r>
            <a:r>
              <a:rPr lang="en-US" sz="2800" dirty="0" err="1" smtClean="0"/>
              <a:t>y</a:t>
            </a:r>
            <a:r>
              <a:rPr lang="en-US" sz="2800" dirty="0" smtClean="0"/>
              <a:t> = 3x – 4         c) </a:t>
            </a:r>
            <a:r>
              <a:rPr lang="en-US" sz="2800" dirty="0" err="1" smtClean="0"/>
              <a:t>y</a:t>
            </a:r>
            <a:r>
              <a:rPr lang="en-US" sz="2800" dirty="0" smtClean="0"/>
              <a:t> = 3x + 4</a:t>
            </a:r>
          </a:p>
          <a:p>
            <a:r>
              <a:rPr lang="en-US" sz="2800" dirty="0" smtClean="0"/>
              <a:t>b) </a:t>
            </a:r>
            <a:r>
              <a:rPr lang="en-US" sz="2800" dirty="0" err="1" smtClean="0"/>
              <a:t>y</a:t>
            </a:r>
            <a:r>
              <a:rPr lang="en-US" sz="2800" dirty="0" smtClean="0"/>
              <a:t> = -3x – 4        d) </a:t>
            </a:r>
            <a:r>
              <a:rPr lang="en-US" sz="2800" dirty="0" err="1" smtClean="0"/>
              <a:t>y</a:t>
            </a:r>
            <a:r>
              <a:rPr lang="en-US" sz="2800" dirty="0" smtClean="0"/>
              <a:t> = -3x + 4</a:t>
            </a:r>
            <a:endParaRPr lang="en-US" sz="2800" dirty="0"/>
          </a:p>
          <a:p>
            <a:endParaRPr lang="en-US" dirty="0"/>
          </a:p>
        </p:txBody>
      </p:sp>
      <p:pic>
        <p:nvPicPr>
          <p:cNvPr id="3074" name="Picture 2" descr="C:\Users\IT\AppData\Local\Temp\graph_20111113_1351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133600"/>
            <a:ext cx="6105525" cy="377106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2083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1109</Words>
  <Application>Microsoft Office PowerPoint</Application>
  <PresentationFormat>On-screen Show (4:3)</PresentationFormat>
  <Paragraphs>219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Do Now - √121,   (13 x 2),   (10 + 2)</vt:lpstr>
      <vt:lpstr>Weekly Agenda</vt:lpstr>
      <vt:lpstr>Today’s Objective</vt:lpstr>
      <vt:lpstr>Equations &amp; Graphs</vt:lpstr>
      <vt:lpstr>Identifying the Equation of a Graph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  <vt:lpstr>Graphing Linear Equations</vt:lpstr>
      <vt:lpstr>Graphing Linear Equations</vt:lpstr>
      <vt:lpstr>Example 9</vt:lpstr>
      <vt:lpstr>Example 10</vt:lpstr>
      <vt:lpstr>Example 11</vt:lpstr>
      <vt:lpstr>Example 12</vt:lpstr>
      <vt:lpstr>Example 13</vt:lpstr>
      <vt:lpstr>Example 14</vt:lpstr>
      <vt:lpstr>Example 15</vt:lpstr>
      <vt:lpstr>Exit Ticket</vt:lpstr>
      <vt:lpstr>Exit ticket</vt:lpstr>
      <vt:lpstr>Do Now – (10 +1),  (52 + 2),  (42 – 62)</vt:lpstr>
      <vt:lpstr>Today’s Objective</vt:lpstr>
      <vt:lpstr>Converting from Standard Form to Slope Intercept Form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  <vt:lpstr>Example 9</vt:lpstr>
      <vt:lpstr>Example 10</vt:lpstr>
      <vt:lpstr>Example 11</vt:lpstr>
      <vt:lpstr>Example 12</vt:lpstr>
      <vt:lpstr>Exit Ticket</vt:lpstr>
    </vt:vector>
  </TitlesOfParts>
  <Company>John Carroll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MISCONISHE</cp:lastModifiedBy>
  <cp:revision>2</cp:revision>
  <dcterms:created xsi:type="dcterms:W3CDTF">2012-11-25T20:37:54Z</dcterms:created>
  <dcterms:modified xsi:type="dcterms:W3CDTF">2012-11-26T14:34:46Z</dcterms:modified>
</cp:coreProperties>
</file>